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6NI0rWyKNx0LxMXuLokx0cSSp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85825" y="1091625"/>
            <a:ext cx="3033600" cy="115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Você pode comprar tomates por quilograma ou por caixa. O quilo do tomate custa 2,75 reais, enquanto uma caixa de 10kg custa 22 reais.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85825" y="3106175"/>
            <a:ext cx="8446500" cy="68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 1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400">
                <a:solidFill>
                  <a:schemeClr val="dk1"/>
                </a:solidFill>
              </a:rPr>
              <a:t> Explique pelo menos um motivo pelo qual comprar uma caixa de tomates pode ser uma má decisão financeira para algumas pessoas.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 NO MERCADO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5663" y="1015413"/>
            <a:ext cx="5419725" cy="18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É possível referir-se ao desperdício caso não seja necessária uma quantidade maior de tomates. Outra opção é referir-se à ideia de que algumas pessoas não podem arcar com o custo mais elevado de comprar a caixa de tomates.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0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 NO MERCADO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