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8" roundtripDataSignature="AMtx7mjJWSeoU0S0e+g63xw8ro2fySpBD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1" name="Google Shape;6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6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0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2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4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4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4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4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"/>
          <p:cNvSpPr txBox="1"/>
          <p:nvPr>
            <p:ph idx="1" type="subTitle"/>
          </p:nvPr>
        </p:nvSpPr>
        <p:spPr>
          <a:xfrm>
            <a:off x="122900" y="1091625"/>
            <a:ext cx="5127900" cy="400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400">
                <a:solidFill>
                  <a:srgbClr val="000000"/>
                </a:solidFill>
              </a:rPr>
              <a:t>Sarah recebeu esta fatura pelo correio:</a:t>
            </a:r>
            <a:endParaRPr sz="1400">
              <a:solidFill>
                <a:srgbClr val="000000"/>
              </a:solidFill>
            </a:endParaRPr>
          </a:p>
        </p:txBody>
      </p:sp>
      <p:sp>
        <p:nvSpPr>
          <p:cNvPr id="55" name="Google Shape;55;p3"/>
          <p:cNvSpPr txBox="1"/>
          <p:nvPr>
            <p:ph idx="1" type="subTitle"/>
          </p:nvPr>
        </p:nvSpPr>
        <p:spPr>
          <a:xfrm>
            <a:off x="66975" y="1732450"/>
            <a:ext cx="5263800" cy="1877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400">
                <a:solidFill>
                  <a:srgbClr val="FFFFFF"/>
                </a:solidFill>
              </a:rPr>
              <a:t>Questão</a:t>
            </a:r>
            <a:r>
              <a:rPr lang="pt-BR" sz="1400">
                <a:solidFill>
                  <a:schemeClr val="dk1"/>
                </a:solidFill>
              </a:rPr>
              <a:t>: </a:t>
            </a:r>
            <a:r>
              <a:rPr lang="pt-BR" sz="1400">
                <a:solidFill>
                  <a:schemeClr val="dk1"/>
                </a:solidFill>
              </a:rPr>
              <a:t>Porque está fatura foi enviada a Sarah?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400">
                <a:solidFill>
                  <a:schemeClr val="dk1"/>
                </a:solidFill>
              </a:rPr>
              <a:t>A. Porque Sarah precisa pagar o dinheiro para a Belas Roupas.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400">
                <a:solidFill>
                  <a:schemeClr val="dk1"/>
                </a:solidFill>
              </a:rPr>
              <a:t>B. Porque a Belas Roupas precisa pagar o dinheiro para Sarah.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400">
                <a:solidFill>
                  <a:schemeClr val="dk1"/>
                </a:solidFill>
              </a:rPr>
              <a:t>C. Porque Sarah pagou o dinheiro para a Belas Roupas.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SzPts val="1100"/>
              <a:buNone/>
            </a:pPr>
            <a:r>
              <a:rPr lang="pt-BR" sz="1400">
                <a:solidFill>
                  <a:schemeClr val="dk1"/>
                </a:solidFill>
              </a:rPr>
              <a:t>D. Porque a Belas Roupas pagou o dinheiro para Sarah.</a:t>
            </a:r>
            <a:endParaRPr sz="1400">
              <a:solidFill>
                <a:schemeClr val="dk1"/>
              </a:solidFill>
            </a:endParaRPr>
          </a:p>
        </p:txBody>
      </p:sp>
      <p:sp>
        <p:nvSpPr>
          <p:cNvPr id="56" name="Google Shape;56;p3"/>
          <p:cNvSpPr txBox="1"/>
          <p:nvPr>
            <p:ph type="ctrTitle"/>
          </p:nvPr>
        </p:nvSpPr>
        <p:spPr>
          <a:xfrm>
            <a:off x="435300" y="0"/>
            <a:ext cx="5953800" cy="68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pt-BR" sz="2400">
                <a:solidFill>
                  <a:schemeClr val="lt1"/>
                </a:solidFill>
              </a:rPr>
              <a:t>FATURA</a:t>
            </a:r>
            <a:endParaRPr sz="2400">
              <a:solidFill>
                <a:schemeClr val="lt1"/>
              </a:solidFill>
            </a:endParaRPr>
          </a:p>
        </p:txBody>
      </p:sp>
      <p:pic>
        <p:nvPicPr>
          <p:cNvPr id="57" name="Google Shape;57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53195" y="0"/>
            <a:ext cx="1590805" cy="670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57000" y="757500"/>
            <a:ext cx="3710800" cy="4131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BR">
                <a:solidFill>
                  <a:srgbClr val="000000"/>
                </a:solidFill>
              </a:rPr>
              <a:t>Resposta esperada: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pt-BR">
                <a:solidFill>
                  <a:srgbClr val="000000"/>
                </a:solidFill>
              </a:rPr>
              <a:t>A. Porque Sarah precisa pagar o dinheiro para a Belas Roupas.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SzPts val="11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64" name="Google Shape;64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53195" y="0"/>
            <a:ext cx="1590805" cy="670688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5"/>
          <p:cNvSpPr txBox="1"/>
          <p:nvPr/>
        </p:nvSpPr>
        <p:spPr>
          <a:xfrm>
            <a:off x="435300" y="0"/>
            <a:ext cx="5953800" cy="68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FFFFFF"/>
                </a:solidFill>
              </a:rPr>
              <a:t>FATURA</a:t>
            </a:r>
            <a:endParaRPr sz="2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