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hAXsIp25H/6kRdq41JfSJVZ6WX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3998562" y="1097336"/>
            <a:ext cx="4820100" cy="2068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>
                <a:solidFill>
                  <a:srgbClr val="000000"/>
                </a:solidFill>
              </a:rPr>
              <a:t>As próximas transações ocorreram no dia 3 de Dezembro: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pt-BR" sz="1200">
                <a:solidFill>
                  <a:srgbClr val="000000"/>
                </a:solidFill>
              </a:rPr>
              <a:t>Salário de R$ 575,00 foi depositado na conta de Sra. Rita.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pt-BR" sz="1200">
                <a:solidFill>
                  <a:srgbClr val="000000"/>
                </a:solidFill>
              </a:rPr>
              <a:t>Sra. Rita transferiu R$130,00 para a conta de seu filho. </a:t>
            </a:r>
            <a:endParaRPr/>
          </a:p>
          <a:p>
            <a:pPr indent="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>
                <a:solidFill>
                  <a:srgbClr val="000000"/>
                </a:solidFill>
              </a:rPr>
              <a:t>Sra. Rita não fez nenhuma outra transação desde o dia 30 de Novembro até o dia 2 de Dezembro, sendo estas transações as únicas feitas no dia 3 de Dezembro. </a:t>
            </a:r>
            <a:endParaRPr/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998624" y="3921287"/>
            <a:ext cx="4820100" cy="498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>
                <a:solidFill>
                  <a:schemeClr val="dk1"/>
                </a:solidFill>
              </a:rPr>
              <a:t>Questão 2: Qual era o seu novo saldo bancário no final do dia 3 de dezembro?</a:t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311789" y="138205"/>
            <a:ext cx="4035486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 EXTRATO BANCÁRIO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1789" y="735544"/>
            <a:ext cx="3453588" cy="4269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Solução: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 sz="1800">
                <a:solidFill>
                  <a:schemeClr val="dk1"/>
                </a:solidFill>
              </a:rPr>
              <a:t>R$ </a:t>
            </a:r>
            <a:r>
              <a:rPr lang="pt-BR">
                <a:solidFill>
                  <a:schemeClr val="dk1"/>
                </a:solidFill>
              </a:rPr>
              <a:t>2.458,85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(R$ 2.015,35 + R$ 575 - R$ 130 - R$ 1,50)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4" name="Google Shape;6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5"/>
          <p:cNvSpPr txBox="1"/>
          <p:nvPr/>
        </p:nvSpPr>
        <p:spPr>
          <a:xfrm>
            <a:off x="311789" y="138205"/>
            <a:ext cx="4035486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0" i="0" lang="pt-BR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EXTRATO BANCÁRIO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Lucas Mendes</dc:creator>
</cp:coreProperties>
</file>